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161B3-6A0E-97C1-A955-099C44A16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A8138F-3640-A036-902A-2015ABFFC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B0A6A-3345-694D-1D8E-81935EE57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06938-97BA-47EB-A6E5-2A6EDFF6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07EBB-E502-F844-D609-B3691F3F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9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133C9-04B7-EC87-508E-AAA8E3E1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211A1-3475-277C-3807-D0A84F660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44624-CA0C-7622-03DB-176291708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390CC-B679-2E39-AA70-1F718BB10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8A303-44C2-87D9-C16C-BA3509E3C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61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D7BA-1DF8-8896-B93E-2E8C978C7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E9BFE-559C-75C3-2CEB-11012B2B4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805CF-B63F-1B64-6109-B14A9F3D2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7DF6C-4FB4-1C80-C0AB-1F75B921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924A2-DD59-9F07-617B-CC57D7F3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90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880E8-7AC1-3C15-1CED-B85A68113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B3267-99AD-275C-93AA-44038398C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EFC3-6832-18DD-17B4-573ED0069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67D99-5454-AA4D-56B7-43D42DBB7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BCC63-5086-B547-2CD0-023EB651A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41262-63A9-00C1-425D-C0F26AC9F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13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BAD65-EB4F-4874-AE8A-AE64EBA2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B91D1-8F56-E88A-FB6A-ED0DFD1ED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E9FC6-15F1-E5B9-E0DA-2E166E67C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2ED118-2D88-B62F-D537-00332C1E1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B84EA6-6BBC-565A-584F-8926A0A9B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EC7696-49E1-7763-2C3C-01999B86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CDECED-A5AD-65E9-01A5-35F2D2BB5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3DCE6-F752-A1F9-DD00-3F4775BC4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53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DB24A-48BF-628D-D1A8-A0C4A61D5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A181DF-9F98-6896-F7F0-CB166844A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422245-20B1-EA4B-5A77-FB8DCE7E4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6D7D86-8201-D09B-08F7-47758D89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97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74F327-B037-2C87-5085-048666DEE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7E775-C80E-BBB3-CEC2-4C60DA1C6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A9999-58DD-C5A6-A1BC-8C120C00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303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99BBA-B909-0B9D-E207-F0C25FFD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B51B-60F2-D205-7939-9BAAD495C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DFBBD-C3DF-CFF9-5B8D-38F7DC46C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80DC6-FF7A-890C-46C3-40155E43E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DC370D-FA17-20D9-20EC-93557DE2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9FAB6E-EE2E-412D-E380-79D30D1B1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20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96E5B-32A1-E801-6AAF-86A40CA12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FBCC53-BED5-BF19-CB69-6CE160D7AB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F561A-83E9-3602-6539-B71221DAF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4F916-A08E-343F-9ED2-A0E86F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21868-FB4C-5161-BA87-646D5358B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A5B72-201E-FCD9-B932-E8EDB49E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055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03FD-AEE7-A631-921B-779D2EE4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A188E-6CB3-8903-8F00-F74313FA0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B5882-88CA-852C-48C9-918E83F6C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0DB7-9D7A-F8CE-D560-C0196A2E0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C0E90-C2D0-DBE5-A38C-6A6EC8892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40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2D990B-DADC-8473-0A6B-E35E68B4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00351-72FA-5DCF-6A6B-D0C19BEC9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339BF-8F8C-03EB-17C0-65B2F6EB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1C830-9BB3-F036-10D7-666F953E5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CF11F-904A-1AE7-0416-71A50FAB5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50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E8A1EC-EBD3-8361-C300-60FE29500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633ED-FF89-218A-D409-5BBCE8618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0689B-B79E-06AF-B26D-C0CE200CD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362181-AAE0-4A47-91FF-574D8D43BF01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0F5D9-EAE0-267C-67B5-489A7327C4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FAD82-2DBB-5234-C041-475CCC5E1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B455A-366F-44BF-AA4A-02DA05C33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90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368494C-F49C-2D73-CA5B-1F98C9882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5379" y="732729"/>
            <a:ext cx="9144000" cy="1068079"/>
          </a:xfrm>
        </p:spPr>
        <p:txBody>
          <a:bodyPr/>
          <a:lstStyle/>
          <a:p>
            <a:r>
              <a:rPr lang="en-GB" dirty="0"/>
              <a:t>Village Hall &amp; Recreation Club</a:t>
            </a:r>
          </a:p>
          <a:p>
            <a:r>
              <a:rPr lang="en-GB" dirty="0"/>
              <a:t>Opening Times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FC71CB-52D5-CA4D-FA1A-2B2B5165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558" y="2015558"/>
            <a:ext cx="4534883" cy="20804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0CEDB6-AFE1-7D52-65F7-D917FE90F713}"/>
              </a:ext>
            </a:extLst>
          </p:cNvPr>
          <p:cNvSpPr txBox="1"/>
          <p:nvPr/>
        </p:nvSpPr>
        <p:spPr>
          <a:xfrm>
            <a:off x="2401526" y="4734027"/>
            <a:ext cx="7388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Venue Hire available – please enquire via our Contact Form  or directly  to </a:t>
            </a:r>
          </a:p>
          <a:p>
            <a:pPr algn="ctr"/>
            <a:r>
              <a:rPr lang="en-GB" dirty="0"/>
              <a:t>Email - leconfieldpc@outlook.com</a:t>
            </a:r>
          </a:p>
        </p:txBody>
      </p:sp>
    </p:spTree>
    <p:extLst>
      <p:ext uri="{BB962C8B-B14F-4D97-AF65-F5344CB8AC3E}">
        <p14:creationId xmlns:p14="http://schemas.microsoft.com/office/powerpoint/2010/main" val="3082371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Dave Garbutt</dc:creator>
  <cp:lastModifiedBy>Dave Garbutt</cp:lastModifiedBy>
  <cp:revision>1</cp:revision>
  <dcterms:created xsi:type="dcterms:W3CDTF">2025-03-04T08:33:54Z</dcterms:created>
  <dcterms:modified xsi:type="dcterms:W3CDTF">2025-03-04T08:37:57Z</dcterms:modified>
</cp:coreProperties>
</file>